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60" r:id="rId4"/>
    <p:sldId id="320" r:id="rId5"/>
    <p:sldId id="299" r:id="rId6"/>
    <p:sldId id="383" r:id="rId7"/>
    <p:sldId id="384" r:id="rId8"/>
    <p:sldId id="366" r:id="rId9"/>
    <p:sldId id="368" r:id="rId10"/>
    <p:sldId id="378" r:id="rId11"/>
    <p:sldId id="379" r:id="rId12"/>
    <p:sldId id="380" r:id="rId13"/>
    <p:sldId id="381" r:id="rId14"/>
    <p:sldId id="382" r:id="rId15"/>
    <p:sldId id="274" r:id="rId16"/>
    <p:sldId id="298" r:id="rId17"/>
    <p:sldId id="29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Character I/O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29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101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 haven't talked about any input in C yet</a:t>
            </a:r>
          </a:p>
          <a:p>
            <a:r>
              <a:rPr lang="en-US" dirty="0"/>
              <a:t>To read the next character from input, you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</a:t>
            </a:r>
          </a:p>
          <a:p>
            <a:r>
              <a:rPr lang="en-US" dirty="0"/>
              <a:t>It will return the value of the next character (as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)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/>
              <a:t> if the end of the file is reached</a:t>
            </a:r>
          </a:p>
          <a:p>
            <a:pPr lvl="1"/>
            <a:r>
              <a:rPr lang="en-US" dirty="0"/>
              <a:t>Store the value as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first to check to see if the end of the file has been reached</a:t>
            </a:r>
          </a:p>
          <a:p>
            <a:pPr lvl="1"/>
            <a:r>
              <a:rPr lang="en-US" dirty="0"/>
              <a:t>If not, you can then store it as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  <a:p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09600" y="48006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(value == -1)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"End of file!"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5865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101609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the output equivalent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r>
              <a:rPr lang="en-US" dirty="0"/>
              <a:t>It outputs a single character at a time</a:t>
            </a:r>
          </a:p>
          <a:p>
            <a:r>
              <a:rPr lang="en-US" dirty="0"/>
              <a:t>You could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%c</a:t>
            </a:r>
            <a:r>
              <a:rPr lang="en-US" dirty="0"/>
              <a:t> formatter instead, but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can be more convenient for single characters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09600" y="41910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letter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's'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'q'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(letter);</a:t>
            </a:r>
          </a:p>
        </p:txBody>
      </p:sp>
    </p:spTree>
    <p:extLst>
      <p:ext uri="{BB962C8B-B14F-4D97-AF65-F5344CB8AC3E}">
        <p14:creationId xmlns:p14="http://schemas.microsoft.com/office/powerpoint/2010/main" val="374898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Let's write a function that reads input, character by character, and returns the equivalent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</a:t>
            </a:r>
          </a:p>
          <a:p>
            <a:pPr lvl="1"/>
            <a:r>
              <a:rPr lang="en-US" dirty="0"/>
              <a:t>For example, the characters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'4'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'5'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'1'</a:t>
            </a:r>
            <a:r>
              <a:rPr lang="en-US" dirty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  <a:r>
              <a:rPr lang="en-US" dirty="0"/>
              <a:t> would be interpreted as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451</a:t>
            </a:r>
          </a:p>
          <a:p>
            <a:r>
              <a:rPr lang="en-US" dirty="0"/>
              <a:t>We'll read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values until we get a space, newline, or EOF</a:t>
            </a:r>
          </a:p>
          <a:p>
            <a:r>
              <a:rPr lang="en-US" dirty="0"/>
              <a:t>Each time, we multiply our sum by 10 and then add the numerical value of the input</a:t>
            </a:r>
          </a:p>
          <a:p>
            <a:pPr lvl="1"/>
            <a:r>
              <a:rPr lang="en-US" dirty="0"/>
              <a:t>We have to subtract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'0'</a:t>
            </a:r>
            <a:r>
              <a:rPr lang="en-US" dirty="0"/>
              <a:t>  from the input, otherwise we'll get the character values of the digits 0 through 9 (which are </a:t>
            </a:r>
            <a:r>
              <a:rPr lang="en-US" b="1" dirty="0"/>
              <a:t>not</a:t>
            </a:r>
            <a:r>
              <a:rPr lang="en-US" dirty="0"/>
              <a:t> 0 through 9)</a:t>
            </a:r>
          </a:p>
          <a:p>
            <a:r>
              <a:rPr lang="en-US" dirty="0"/>
              <a:t>Note: a function like this will be provided for you for some labs</a:t>
            </a:r>
          </a:p>
        </p:txBody>
      </p:sp>
    </p:spTree>
    <p:extLst>
      <p:ext uri="{BB962C8B-B14F-4D97-AF65-F5344CB8AC3E}">
        <p14:creationId xmlns:p14="http://schemas.microsoft.com/office/powerpoint/2010/main" val="272074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Ticket Out </a:t>
            </a:r>
            <a:r>
              <a:rPr lang="en-US" dirty="0"/>
              <a:t>the Door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12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</a:p>
          <a:p>
            <a:r>
              <a:rPr lang="en-US" dirty="0"/>
              <a:t>System limits</a:t>
            </a:r>
          </a:p>
          <a:p>
            <a:r>
              <a:rPr lang="en-US" dirty="0"/>
              <a:t>Bitwise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reading K&amp;R chapter 2</a:t>
            </a:r>
          </a:p>
          <a:p>
            <a:r>
              <a:rPr lang="en-US" dirty="0"/>
              <a:t>Read LPI chapter 11</a:t>
            </a:r>
          </a:p>
          <a:p>
            <a:r>
              <a:rPr lang="en-US" dirty="0"/>
              <a:t>Keep working on Project 1</a:t>
            </a:r>
          </a:p>
          <a:p>
            <a:pPr lvl="1"/>
            <a:r>
              <a:rPr lang="en-US" dirty="0"/>
              <a:t>Due Friday by midnight!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 literals</a:t>
            </a:r>
          </a:p>
          <a:p>
            <a:r>
              <a:rPr lang="en-US" dirty="0"/>
              <a:t>Binary representation</a:t>
            </a:r>
          </a:p>
          <a:p>
            <a:r>
              <a:rPr lang="en-US" dirty="0"/>
              <a:t>Math library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2514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i="1" dirty="0"/>
              <a:t>Unity can only be manifested by the Binary. Unity itself and the idea of Unity are already two.</a:t>
            </a:r>
          </a:p>
          <a:p>
            <a:pPr marL="118872" indent="0">
              <a:buNone/>
            </a:pPr>
            <a:endParaRPr lang="en-US" i="1" dirty="0"/>
          </a:p>
          <a:p>
            <a:pPr marL="411480" lvl="1" indent="0">
              <a:buNone/>
            </a:pPr>
            <a:r>
              <a:rPr lang="en-US" dirty="0"/>
              <a:t>Buddha</a:t>
            </a:r>
          </a:p>
        </p:txBody>
      </p:sp>
    </p:spTree>
    <p:extLst>
      <p:ext uri="{BB962C8B-B14F-4D97-AF65-F5344CB8AC3E}">
        <p14:creationId xmlns:p14="http://schemas.microsoft.com/office/powerpoint/2010/main" val="3430564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Library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28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library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408176"/>
          <a:ext cx="12192000" cy="5457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0825">
                <a:tc>
                  <a:txBody>
                    <a:bodyPr/>
                    <a:lstStyle/>
                    <a:p>
                      <a:r>
                        <a:rPr lang="en-US" sz="1800" dirty="0"/>
                        <a:t>Function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Result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Function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Result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cos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theta)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Cosine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theta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exp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>
                          <a:effectLst/>
                        </a:rPr>
                        <a:t>e</a:t>
                      </a:r>
                      <a:r>
                        <a:rPr lang="en-US" sz="1800" b="1" u="none" strike="noStrike" baseline="30000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sin(double theta)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Sine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theta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log(double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Natural logarithm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6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tan(double theta)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Tangent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theta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log10(double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Common logarithm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6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acos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cosine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pow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base, double exponent)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Raise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base</a:t>
                      </a:r>
                      <a:r>
                        <a:rPr lang="en-US" sz="1800" u="none" strike="noStrike" dirty="0">
                          <a:effectLst/>
                        </a:rPr>
                        <a:t> to power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exponent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asin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sine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sqrt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Square root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atan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tangent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ceil(double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Round up value of 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8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atan2(double y, 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tangent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y/x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floor(double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Round down value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26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fabs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Absolute value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fmod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value, double divisor)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Remainder of dividing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value</a:t>
                      </a:r>
                      <a:r>
                        <a:rPr lang="en-US" sz="1800" u="none" strike="noStrike" dirty="0">
                          <a:effectLst/>
                        </a:rPr>
                        <a:t> by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divisor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456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doesn't work!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473209"/>
          </a:xfrm>
        </p:spPr>
        <p:txBody>
          <a:bodyPr>
            <a:normAutofit/>
          </a:bodyPr>
          <a:lstStyle/>
          <a:p>
            <a:r>
              <a:rPr lang="en-US" dirty="0"/>
              <a:t>Just using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dirty="0"/>
              <a:t> gives the headers for math functions, not the actual code</a:t>
            </a:r>
          </a:p>
          <a:p>
            <a:r>
              <a:rPr lang="en-US" dirty="0"/>
              <a:t>You must link the math library with flag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–lm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Now, how are you supposed to know that?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10972800" cy="9144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hypotenuse.c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-o hypotenuse -lm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486400"/>
            <a:ext cx="10972800" cy="9144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man 3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sqrt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68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sitting at the origin</a:t>
            </a:r>
          </a:p>
          <a:p>
            <a:r>
              <a:rPr lang="en-US" dirty="0"/>
              <a:t>There's a hyperspace ghost demon at location (</a:t>
            </a:r>
            <a:r>
              <a:rPr lang="en-US" b="1" i="1" dirty="0" err="1"/>
              <a:t>x</a:t>
            </a:r>
            <a:r>
              <a:rPr lang="en-US" dirty="0" err="1"/>
              <a:t>,</a:t>
            </a:r>
            <a:r>
              <a:rPr lang="en-US" b="1" i="1" dirty="0" err="1"/>
              <a:t>y</a:t>
            </a:r>
            <a:r>
              <a:rPr lang="en-US" dirty="0"/>
              <a:t>)</a:t>
            </a:r>
          </a:p>
          <a:p>
            <a:r>
              <a:rPr lang="en-US" dirty="0"/>
              <a:t>Write a program to determine the angle to fire your C-controlled proton accelerator in order to remove the deadly menace</a:t>
            </a:r>
          </a:p>
        </p:txBody>
      </p:sp>
    </p:spTree>
    <p:extLst>
      <p:ext uri="{BB962C8B-B14F-4D97-AF65-F5344CB8AC3E}">
        <p14:creationId xmlns:p14="http://schemas.microsoft.com/office/powerpoint/2010/main" val="275721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2007</TotalTime>
  <Words>638</Words>
  <Application>Microsoft Office PowerPoint</Application>
  <PresentationFormat>Widescreen</PresentationFormat>
  <Paragraphs>99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1</vt:lpstr>
      <vt:lpstr>Quotes</vt:lpstr>
      <vt:lpstr>Math Library</vt:lpstr>
      <vt:lpstr>Math library</vt:lpstr>
      <vt:lpstr>It doesn't work!</vt:lpstr>
      <vt:lpstr>Example</vt:lpstr>
      <vt:lpstr>Single Character I/O</vt:lpstr>
      <vt:lpstr>getchar()</vt:lpstr>
      <vt:lpstr>putchar()</vt:lpstr>
      <vt:lpstr>Input example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330</cp:revision>
  <dcterms:created xsi:type="dcterms:W3CDTF">2009-08-24T20:26:10Z</dcterms:created>
  <dcterms:modified xsi:type="dcterms:W3CDTF">2025-01-23T21:10:08Z</dcterms:modified>
</cp:coreProperties>
</file>